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9" r:id="rId2"/>
    <p:sldId id="295" r:id="rId3"/>
    <p:sldId id="270" r:id="rId4"/>
    <p:sldId id="29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ller 5" id="{09DECEFC-6CFD-4F74-9241-2190437E84F2}">
          <p14:sldIdLst>
            <p14:sldId id="269"/>
            <p14:sldId id="295"/>
            <p14:sldId id="270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BEC9-D308-42F2-A676-C58B0DA7087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5ECB9-F548-46D8-A79A-70CDC8B609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6656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266DB-9955-4796-ABF2-162CC7F8B06B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65168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F0CC6-422A-6176-86FB-45836A3F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FF7B7-426D-86C9-BB44-51F3E616C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A7466-F5A0-10F1-98D2-3E0217FA0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5FBDE-E2F5-21AC-5415-781986071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266DB-9955-4796-ABF2-162CC7F8B06B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3327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88441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721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95996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7388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0714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87890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64517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20759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9446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5899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219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001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733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539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3851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63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4026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761B905-DAE1-4F6E-9A7B-6AE0D52435A2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D9CF6-8983-40DD-9D12-CEDCDDAA0BE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2505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49D0B-0242-F892-DE83-687059856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1954CE52-256A-4C32-2255-E4340B95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3019802"/>
          </a:xfrm>
          <a:prstGeom prst="rect">
            <a:avLst/>
          </a:prstGeom>
        </p:spPr>
      </p:pic>
      <p:pic>
        <p:nvPicPr>
          <p:cNvPr id="5" name="Picture 4" descr="A graph of 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4A162DE1-CC32-576F-7C10-2B14622C5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9"/>
            <a:ext cx="6096000" cy="3019801"/>
          </a:xfrm>
          <a:prstGeom prst="rect">
            <a:avLst/>
          </a:prstGeom>
        </p:spPr>
      </p:pic>
      <p:pic>
        <p:nvPicPr>
          <p:cNvPr id="9" name="Picture 8" descr="A graph of a graph showing different colors&#10;&#10;AI-generated content may be incorrect.">
            <a:extLst>
              <a:ext uri="{FF2B5EF4-FFF2-40B4-BE49-F238E27FC236}">
                <a16:creationId xmlns:a16="http://schemas.microsoft.com/office/drawing/2014/main" id="{CE52011F-9B7E-16FA-FC80-0EAB90387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8199"/>
            <a:ext cx="6096000" cy="3019801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7162B2F-AE52-3A6B-8555-1455CB992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019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140211-D183-CDE7-CA8F-454787B83175}"/>
              </a:ext>
            </a:extLst>
          </p:cNvPr>
          <p:cNvSpPr txBox="1"/>
          <p:nvPr/>
        </p:nvSpPr>
        <p:spPr>
          <a:xfrm>
            <a:off x="2753360" y="3429000"/>
            <a:ext cx="625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 &amp; August running high Supply return after 1030am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8700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F71CA-6FAE-C0DE-8C4B-04AC7835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0EA1B90-8BE1-C2DD-6929-41C51B704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8" cy="3019801"/>
          </a:xfrm>
          <a:prstGeom prst="rect">
            <a:avLst/>
          </a:prstGeom>
        </p:spPr>
      </p:pic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7688864-CCCB-BF71-3CCA-4DDB91480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3019801"/>
          </a:xfrm>
          <a:prstGeom prst="rect">
            <a:avLst/>
          </a:prstGeom>
        </p:spPr>
      </p:pic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8E689FD-39D5-D0BB-289E-423D39A52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9"/>
            <a:ext cx="6095998" cy="3019801"/>
          </a:xfrm>
          <a:prstGeom prst="rect">
            <a:avLst/>
          </a:prstGeom>
        </p:spPr>
      </p:pic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059C90B-2B9A-F7BD-5C66-BB3F4C81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9"/>
            <a:ext cx="6095999" cy="3019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675C4B-3A46-6615-A9FC-9339D4198620}"/>
              </a:ext>
            </a:extLst>
          </p:cNvPr>
          <p:cNvSpPr txBox="1"/>
          <p:nvPr/>
        </p:nvSpPr>
        <p:spPr>
          <a:xfrm>
            <a:off x="2204720" y="3159760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Generally more than 10 degree supply Temp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2245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DE7E2-BE1B-1E38-412A-B3B6E489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8BA274-F195-5B27-D8B3-95EA40973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"/>
            <a:ext cx="6096001" cy="3019802"/>
          </a:xfrm>
          <a:prstGeom prst="rect">
            <a:avLst/>
          </a:prstGeom>
        </p:spPr>
      </p:pic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7C57CF7-CC21-911F-B44F-CC54C5CAE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5998" cy="3019801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E38FE79-F94F-DF08-7543-790BBE1E4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3838198"/>
            <a:ext cx="6096001" cy="3019802"/>
          </a:xfrm>
          <a:prstGeom prst="rect">
            <a:avLst/>
          </a:prstGeom>
        </p:spPr>
      </p:pic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E117C50F-E397-E941-D52B-3255EB4BF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4" cy="3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5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1B8D5-148B-C180-8475-75CE9CAB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0BC04D11-C00D-CCD9-D2CB-F07217B53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6490"/>
            <a:ext cx="6095999" cy="3021510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EF84C972-1F68-10A1-CB50-4379823D9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6491"/>
            <a:ext cx="6095999" cy="3021510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0E53A71F-EC4A-CD40-CAA9-73CD061D3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3021511"/>
          </a:xfrm>
          <a:prstGeom prst="rect">
            <a:avLst/>
          </a:prstGeom>
        </p:spPr>
      </p:pic>
      <p:pic>
        <p:nvPicPr>
          <p:cNvPr id="17" name="Picture 16" descr="A graph of colorful lines&#10;&#10;AI-generated content may be incorrect.">
            <a:extLst>
              <a:ext uri="{FF2B5EF4-FFF2-40B4-BE49-F238E27FC236}">
                <a16:creationId xmlns:a16="http://schemas.microsoft.com/office/drawing/2014/main" id="{47EC03C0-8E69-728F-1360-9045DB2BA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5998" cy="30215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473B73-451B-82F4-72F9-19EE836521A8}"/>
              </a:ext>
            </a:extLst>
          </p:cNvPr>
          <p:cNvSpPr txBox="1"/>
          <p:nvPr/>
        </p:nvSpPr>
        <p:spPr>
          <a:xfrm>
            <a:off x="3738880" y="3429000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fluctuation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046157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20</Words>
  <Application>Microsoft Office PowerPoint</Application>
  <PresentationFormat>Widescreen</PresentationFormat>
  <Paragraphs>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2025-10-27T03:16:51Z</dcterms:created>
  <dcterms:modified xsi:type="dcterms:W3CDTF">2025-10-27T03:17:23Z</dcterms:modified>
</cp:coreProperties>
</file>